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6.png" ContentType="image/png"/>
  <Override PartName="/ppt/media/image7.jpeg" ContentType="image/jpeg"/>
  <Override PartName="/ppt/media/image8.png" ContentType="image/png"/>
  <Override PartName="/ppt/media/image9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C34BE29-87D3-42E8-AA3E-9403DF62825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5960" cy="441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C159FF-3D2A-4D79-BE28-D9AACDB6AE1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6160" cy="341316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0560" cy="4098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7880" cy="415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7880" cy="4150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7880" cy="4150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7880" cy="4150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7880" cy="41508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29240" cy="6836760"/>
          </a:xfrm>
          <a:prstGeom prst="rect">
            <a:avLst/>
          </a:prstGeom>
          <a:ln w="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6560" cy="145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6040" cy="43722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4840" cy="11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4840" cy="396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4840" cy="11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4840" cy="396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4840" cy="11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4840" cy="396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4840" cy="11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4840" cy="396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March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Grades released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latin typeface="Arial"/>
              </a:rPr>
              <a:t>If the TAs missed something, please file a regrade request, but we will regrade that problem and your grade could go down. See syllabus for time limit on regrade requests.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P3 Due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Use the #homework-p3 slack channel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you submit all files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Make sure that the autograder runs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Submitting by dragging and dropping rather than zipping makes it easier for the TAs, but this is not required.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did not submit report.pdf for P2, but did everything else, we’re giving you the opportunity to resubmit it to gradescope by 11:59 Wednesday (The 10% late penalty will apply). If you run into issues, please email Connor and Kelvin.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Overleaf is here! (https://oit.colorado.edu/software-hardware/software-catalog/overleaf/overleaf-commons)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5943600" y="2406600"/>
            <a:ext cx="2743200" cy="128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Released, Due Next Thursday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Try a problem tonight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Next week: Guest Speaker Mark Boyer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</a:t>
            </a:r>
            <a:r>
              <a:rPr b="1" lang="en-US" sz="3200" spc="-1" strike="noStrike">
                <a:latin typeface="Arial"/>
              </a:rPr>
              <a:t>empty seat</a:t>
            </a:r>
            <a:r>
              <a:rPr b="0" lang="en-US" sz="3200" spc="-1" strike="noStrike">
                <a:latin typeface="Arial"/>
              </a:rPr>
              <a:t>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open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4 questions. You will write all your answers on the </a:t>
            </a:r>
            <a:r>
              <a:rPr b="1" lang="en-US" sz="3200" spc="-1" strike="noStrike">
                <a:latin typeface="Arial"/>
              </a:rPr>
              <a:t>answer sheet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1:00, you will sign the exam. You will start at 1:01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2:16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Turn in: </a:t>
            </a:r>
            <a:r>
              <a:rPr b="1" lang="en-US" sz="3200" spc="-1" strike="noStrike">
                <a:latin typeface="Arial"/>
              </a:rPr>
              <a:t>Questions in LEFT box | Answer sheet on RIGHT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Keep your equation sheet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20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Need control systems toolbox for ss, initial, evaluate with wind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If you have trouble with this, can use ODE45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Tuesday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Review Monday at 6pm (location announced on Canvas)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4840" cy="11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4840" cy="396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6920" cy="229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47286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2025-03-11T15:02:21Z</dcterms:modified>
  <cp:revision>393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